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551" r:id="rId12"/>
    <p:sldId id="545" r:id="rId13"/>
    <p:sldId id="552" r:id="rId14"/>
    <p:sldId id="554" r:id="rId15"/>
    <p:sldId id="557" r:id="rId16"/>
    <p:sldId id="558" r:id="rId17"/>
    <p:sldId id="559"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18" d="100"/>
          <a:sy n="118" d="100"/>
        </p:scale>
        <p:origin x="442" y="8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Satheesh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au922221104041</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id="{A47D6DA8-6CC7-F9CE-6C26-1E284FAC185D}"/>
              </a:ext>
            </a:extLst>
          </p:cNvPr>
          <p:cNvPicPr>
            <a:picLocks noChangeAspect="1"/>
          </p:cNvPicPr>
          <p:nvPr/>
        </p:nvPicPr>
        <p:blipFill rotWithShape="1">
          <a:blip r:embed="rId2"/>
          <a:srcRect t="9708" b="10103"/>
          <a:stretch/>
        </p:blipFill>
        <p:spPr>
          <a:xfrm>
            <a:off x="1112167" y="907915"/>
            <a:ext cx="6469811" cy="3664086"/>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80B05181-ED83-41A1-4722-B001E2FB0A82}"/>
              </a:ext>
            </a:extLst>
          </p:cNvPr>
          <p:cNvPicPr>
            <a:picLocks noChangeAspect="1"/>
          </p:cNvPicPr>
          <p:nvPr/>
        </p:nvPicPr>
        <p:blipFill rotWithShape="1">
          <a:blip r:embed="rId2"/>
          <a:srcRect t="10213" b="10229"/>
          <a:stretch/>
        </p:blipFill>
        <p:spPr>
          <a:xfrm>
            <a:off x="924099" y="940341"/>
            <a:ext cx="6359493" cy="3573293"/>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438B66-6D4D-A445-373D-C657779FEE05}"/>
              </a:ext>
            </a:extLst>
          </p:cNvPr>
          <p:cNvSpPr txBox="1"/>
          <p:nvPr/>
        </p:nvSpPr>
        <p:spPr>
          <a:xfrm>
            <a:off x="97275" y="92545"/>
            <a:ext cx="4072648"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8" name="Picture 7">
            <a:extLst>
              <a:ext uri="{FF2B5EF4-FFF2-40B4-BE49-F238E27FC236}">
                <a16:creationId xmlns:a16="http://schemas.microsoft.com/office/drawing/2014/main" id="{9F96E00E-FED2-0FD4-FD63-773B3D8932A8}"/>
              </a:ext>
            </a:extLst>
          </p:cNvPr>
          <p:cNvPicPr>
            <a:picLocks noChangeAspect="1"/>
          </p:cNvPicPr>
          <p:nvPr/>
        </p:nvPicPr>
        <p:blipFill rotWithShape="1">
          <a:blip r:embed="rId2"/>
          <a:srcRect t="10339" b="10103"/>
          <a:stretch/>
        </p:blipFill>
        <p:spPr>
          <a:xfrm>
            <a:off x="1151078" y="998707"/>
            <a:ext cx="6324868" cy="3553838"/>
          </a:xfrm>
          <a:prstGeom prst="rect">
            <a:avLst/>
          </a:prstGeom>
        </p:spPr>
      </p:pic>
    </p:spTree>
    <p:extLst>
      <p:ext uri="{BB962C8B-B14F-4D97-AF65-F5344CB8AC3E}">
        <p14:creationId xmlns:p14="http://schemas.microsoft.com/office/powerpoint/2010/main" val="20123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B0003F-88D3-661B-0DB4-E4CFF9733538}"/>
              </a:ext>
            </a:extLst>
          </p:cNvPr>
          <p:cNvSpPr txBox="1"/>
          <p:nvPr/>
        </p:nvSpPr>
        <p:spPr>
          <a:xfrm>
            <a:off x="97275" y="92545"/>
            <a:ext cx="4072648"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B28C4DAD-A9AB-EDEC-DC9E-240259A20DA0}"/>
              </a:ext>
            </a:extLst>
          </p:cNvPr>
          <p:cNvPicPr>
            <a:picLocks noChangeAspect="1"/>
          </p:cNvPicPr>
          <p:nvPr/>
        </p:nvPicPr>
        <p:blipFill rotWithShape="1">
          <a:blip r:embed="rId2"/>
          <a:srcRect t="10087" b="10103"/>
          <a:stretch/>
        </p:blipFill>
        <p:spPr>
          <a:xfrm>
            <a:off x="930584" y="771728"/>
            <a:ext cx="6799610" cy="3832697"/>
          </a:xfrm>
          <a:prstGeom prst="rect">
            <a:avLst/>
          </a:prstGeom>
        </p:spPr>
      </p:pic>
    </p:spTree>
    <p:extLst>
      <p:ext uri="{BB962C8B-B14F-4D97-AF65-F5344CB8AC3E}">
        <p14:creationId xmlns:p14="http://schemas.microsoft.com/office/powerpoint/2010/main" val="2469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C9CC0E-2622-5C15-766E-5F404324635F}"/>
              </a:ext>
            </a:extLst>
          </p:cNvPr>
          <p:cNvSpPr txBox="1"/>
          <p:nvPr/>
        </p:nvSpPr>
        <p:spPr>
          <a:xfrm>
            <a:off x="97275" y="92545"/>
            <a:ext cx="4072648"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DAE7A164-C023-8769-40AC-01FE6102BB4F}"/>
              </a:ext>
            </a:extLst>
          </p:cNvPr>
          <p:cNvPicPr>
            <a:picLocks noChangeAspect="1"/>
          </p:cNvPicPr>
          <p:nvPr/>
        </p:nvPicPr>
        <p:blipFill rotWithShape="1">
          <a:blip r:embed="rId2"/>
          <a:srcRect t="9961" b="10229"/>
          <a:stretch/>
        </p:blipFill>
        <p:spPr>
          <a:xfrm>
            <a:off x="1419917" y="1025052"/>
            <a:ext cx="6304166" cy="3553434"/>
          </a:xfrm>
          <a:prstGeom prst="rect">
            <a:avLst/>
          </a:prstGeom>
        </p:spPr>
      </p:pic>
    </p:spTree>
    <p:extLst>
      <p:ext uri="{BB962C8B-B14F-4D97-AF65-F5344CB8AC3E}">
        <p14:creationId xmlns:p14="http://schemas.microsoft.com/office/powerpoint/2010/main" val="334344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id="{C530E7CB-32A9-EBA9-FD75-89CBD40E921A}"/>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535652" cy="203132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10" name="Picture 9">
            <a:extLst>
              <a:ext uri="{FF2B5EF4-FFF2-40B4-BE49-F238E27FC236}">
                <a16:creationId xmlns:a16="http://schemas.microsoft.com/office/drawing/2014/main" id="{84C050C9-4D1B-1C28-313C-B552188B5FC3}"/>
              </a:ext>
            </a:extLst>
          </p:cNvPr>
          <p:cNvPicPr>
            <a:picLocks noChangeAspect="1"/>
          </p:cNvPicPr>
          <p:nvPr/>
        </p:nvPicPr>
        <p:blipFill rotWithShape="1">
          <a:blip r:embed="rId3"/>
          <a:srcRect t="8210" b="10396"/>
          <a:stretch/>
        </p:blipFill>
        <p:spPr>
          <a:xfrm>
            <a:off x="1040830" y="1009829"/>
            <a:ext cx="6194119" cy="3560669"/>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645</TotalTime>
  <Words>842</Words>
  <Application>Microsoft Office PowerPoint</Application>
  <PresentationFormat>On-screen Show (16:9)</PresentationFormat>
  <Paragraphs>83</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Söhne</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mounish krishnan</cp:lastModifiedBy>
  <cp:revision>163</cp:revision>
  <dcterms:modified xsi:type="dcterms:W3CDTF">2024-04-11T10:46:10Z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